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92772"/>
  </p:normalViewPr>
  <p:slideViewPr>
    <p:cSldViewPr snapToGrid="0" snapToObjects="1">
      <p:cViewPr varScale="1">
        <p:scale>
          <a:sx n="136" d="100"/>
          <a:sy n="136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4/5/23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tiff"/><Relationship Id="rId18" Type="http://schemas.openxmlformats.org/officeDocument/2006/relationships/image" Target="../media/image153.tiff"/><Relationship Id="rId26" Type="http://schemas.openxmlformats.org/officeDocument/2006/relationships/image" Target="../media/image161.emf"/><Relationship Id="rId3" Type="http://schemas.openxmlformats.org/officeDocument/2006/relationships/image" Target="../media/image138.png"/><Relationship Id="rId21" Type="http://schemas.openxmlformats.org/officeDocument/2006/relationships/image" Target="../media/image156.tiff"/><Relationship Id="rId7" Type="http://schemas.openxmlformats.org/officeDocument/2006/relationships/image" Target="../media/image142.png"/><Relationship Id="rId12" Type="http://schemas.openxmlformats.org/officeDocument/2006/relationships/image" Target="../media/image147.tiff"/><Relationship Id="rId17" Type="http://schemas.openxmlformats.org/officeDocument/2006/relationships/image" Target="../media/image152.tiff"/><Relationship Id="rId25" Type="http://schemas.openxmlformats.org/officeDocument/2006/relationships/image" Target="../media/image1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1.png"/><Relationship Id="rId20" Type="http://schemas.openxmlformats.org/officeDocument/2006/relationships/image" Target="../media/image155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1.png"/><Relationship Id="rId11" Type="http://schemas.openxmlformats.org/officeDocument/2006/relationships/image" Target="../media/image146.tif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tiff"/><Relationship Id="rId28" Type="http://schemas.openxmlformats.org/officeDocument/2006/relationships/image" Target="../media/image163.png"/><Relationship Id="rId10" Type="http://schemas.openxmlformats.org/officeDocument/2006/relationships/image" Target="../media/image145.tiff"/><Relationship Id="rId19" Type="http://schemas.openxmlformats.org/officeDocument/2006/relationships/image" Target="../media/image154.tiff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emf"/><Relationship Id="rId22" Type="http://schemas.openxmlformats.org/officeDocument/2006/relationships/image" Target="../media/image157.tiff"/><Relationship Id="rId27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5921827" y="-1796855"/>
            <a:ext cx="339781" cy="96633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5910727" y="-165555"/>
            <a:ext cx="339781" cy="9641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6008</TotalTime>
  <Words>1125</Words>
  <Application>Microsoft Macintosh PowerPoint</Application>
  <PresentationFormat>Widescreen</PresentationFormat>
  <Paragraphs>263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297</cp:revision>
  <dcterms:created xsi:type="dcterms:W3CDTF">2020-11-17T10:12:06Z</dcterms:created>
  <dcterms:modified xsi:type="dcterms:W3CDTF">2023-04-05T17:57:06Z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